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3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847" r:id="rId27"/>
    <p:sldId id="846" r:id="rId28"/>
    <p:sldId id="845" r:id="rId29"/>
    <p:sldId id="851" r:id="rId30"/>
    <p:sldId id="852" r:id="rId31"/>
    <p:sldId id="853" r:id="rId32"/>
    <p:sldId id="849" r:id="rId33"/>
    <p:sldId id="850" r:id="rId34"/>
    <p:sldId id="848" r:id="rId35"/>
    <p:sldId id="832" r:id="rId36"/>
    <p:sldId id="688" r:id="rId37"/>
    <p:sldId id="672" r:id="rId38"/>
    <p:sldId id="654" r:id="rId39"/>
    <p:sldId id="670" r:id="rId40"/>
    <p:sldId id="660" r:id="rId41"/>
    <p:sldId id="674" r:id="rId42"/>
    <p:sldId id="658" r:id="rId43"/>
    <p:sldId id="671" r:id="rId44"/>
    <p:sldId id="675" r:id="rId45"/>
    <p:sldId id="659" r:id="rId46"/>
    <p:sldId id="676" r:id="rId47"/>
    <p:sldId id="673" r:id="rId48"/>
    <p:sldId id="681" r:id="rId49"/>
    <p:sldId id="684" r:id="rId50"/>
    <p:sldId id="686" r:id="rId51"/>
    <p:sldId id="828" r:id="rId52"/>
    <p:sldId id="689" r:id="rId53"/>
    <p:sldId id="690" r:id="rId54"/>
    <p:sldId id="691" r:id="rId55"/>
    <p:sldId id="693" r:id="rId56"/>
    <p:sldId id="696" r:id="rId57"/>
    <p:sldId id="366" r:id="rId58"/>
    <p:sldId id="570" r:id="rId59"/>
    <p:sldId id="697" r:id="rId60"/>
    <p:sldId id="698" r:id="rId61"/>
    <p:sldId id="695" r:id="rId62"/>
    <p:sldId id="699" r:id="rId63"/>
    <p:sldId id="413" r:id="rId64"/>
    <p:sldId id="692" r:id="rId65"/>
    <p:sldId id="701" r:id="rId66"/>
    <p:sldId id="702" r:id="rId67"/>
    <p:sldId id="703" r:id="rId68"/>
    <p:sldId id="362" r:id="rId69"/>
    <p:sldId id="509" r:id="rId70"/>
    <p:sldId id="360" r:id="rId71"/>
    <p:sldId id="803" r:id="rId72"/>
    <p:sldId id="802" r:id="rId73"/>
    <p:sldId id="706" r:id="rId74"/>
    <p:sldId id="804" r:id="rId75"/>
    <p:sldId id="700" r:id="rId76"/>
    <p:sldId id="805" r:id="rId77"/>
    <p:sldId id="806" r:id="rId78"/>
    <p:sldId id="807" r:id="rId79"/>
    <p:sldId id="704" r:id="rId80"/>
    <p:sldId id="812" r:id="rId81"/>
    <p:sldId id="415" r:id="rId82"/>
    <p:sldId id="813" r:id="rId83"/>
    <p:sldId id="817" r:id="rId84"/>
    <p:sldId id="816" r:id="rId85"/>
    <p:sldId id="707" r:id="rId86"/>
    <p:sldId id="808" r:id="rId87"/>
    <p:sldId id="809" r:id="rId88"/>
    <p:sldId id="705" r:id="rId89"/>
    <p:sldId id="810" r:id="rId90"/>
    <p:sldId id="811" r:id="rId91"/>
    <p:sldId id="708" r:id="rId92"/>
    <p:sldId id="372" r:id="rId93"/>
    <p:sldId id="820" r:id="rId94"/>
    <p:sldId id="818" r:id="rId95"/>
    <p:sldId id="819" r:id="rId96"/>
    <p:sldId id="666" r:id="rId97"/>
    <p:sldId id="423" r:id="rId98"/>
    <p:sldId id="431" r:id="rId99"/>
    <p:sldId id="432" r:id="rId100"/>
    <p:sldId id="433" r:id="rId101"/>
    <p:sldId id="434" r:id="rId102"/>
    <p:sldId id="435" r:id="rId103"/>
    <p:sldId id="436" r:id="rId104"/>
    <p:sldId id="437" r:id="rId105"/>
    <p:sldId id="438" r:id="rId106"/>
    <p:sldId id="439" r:id="rId107"/>
    <p:sldId id="440" r:id="rId108"/>
    <p:sldId id="441" r:id="rId109"/>
    <p:sldId id="442" r:id="rId110"/>
    <p:sldId id="443" r:id="rId111"/>
    <p:sldId id="444" r:id="rId1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49"/>
            <p14:sldId id="850"/>
            <p14:sldId id="848"/>
            <p14:sldId id="832"/>
            <p14:sldId id="688"/>
            <p14:sldId id="672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6C1"/>
    <a:srgbClr val="7030A0"/>
    <a:srgbClr val="BF9000"/>
    <a:srgbClr val="00FDFF"/>
    <a:srgbClr val="963695"/>
    <a:srgbClr val="1B4A00"/>
    <a:srgbClr val="700001"/>
    <a:srgbClr val="FFFF00"/>
    <a:srgbClr val="7F7F7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3727"/>
    <p:restoredTop sz="92691"/>
  </p:normalViewPr>
  <p:slideViewPr>
    <p:cSldViewPr snapToGrid="0">
      <p:cViewPr varScale="1">
        <p:scale>
          <a:sx n="192" d="100"/>
          <a:sy n="192" d="100"/>
        </p:scale>
        <p:origin x="1320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tableStyles" Target="tableStyles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notesMaster" Target="notesMasters/notesMaster1.xml"/><Relationship Id="rId118" Type="http://schemas.microsoft.com/office/2018/10/relationships/authors" Target="authors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viewProps" Target="viewProps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5015DB-4347-EC59-52E2-D9EAB3864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ECE965-D590-1F9D-D280-0586317DB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C8FD8AE-B178-8DD3-D433-FFB8AC75D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C49377B-B224-CBEC-52AC-BCC7C56D4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390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E336C1-B328-DB2D-BB69-4E27FAAE3B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E6EF6F9-1CD8-5D3E-FF03-E8D9C4722B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7019381-BBFA-8D97-BD26-88155A499E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1FDD70F-9750-956F-6D72-69B9D46E3D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6576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62010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0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1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eg"/><Relationship Id="rId4" Type="http://schemas.openxmlformats.org/officeDocument/2006/relationships/image" Target="../media/image7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15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5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D1538B23-7DCC-93BE-A14F-46EA88C3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AEAB385-EB53-645C-CCB9-6955581D93F7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23EEA29B-5703-BF7C-2331-1F87EAB3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866CE3D-4C74-AED3-D5D4-1443CB9F2775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5FE6CA4F-E7FF-8081-5B38-AE4EEA6D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EB84001-2F5E-33B2-374C-813E36506BDC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0145E4-1515-86E9-3981-96069691690A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58F1E-3BB5-AFDE-F164-7881F862FA56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731AA8-4700-01E5-3127-0F656794EBA8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37DA2-8270-BEE0-B139-A70D56AFD5E3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46575-B672-FC45-645F-EF9364D1CD73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4CDF29CC-362B-9D5C-925B-9D5A7831DC2D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6F11D-E46B-C320-E60E-9CC9847E9A3B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C8B994-26F5-172A-273E-D67F1D0B1D5A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214EC2E9-CFE0-C95D-E189-398F89730548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32838-8182-A553-51D5-50BD9E78A660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37F003-50AD-049C-2A9E-4F4EC00E7164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3A2FFB-1263-1698-4F56-6EB8E62987DE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ABCCC7-A49C-4B17-DE6A-60F9FF84C4E2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4BF0D-879C-9B52-10F3-DAA2B3E24756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02122E-6CFE-9E7F-6CCA-A17701EB81E1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B76444-6AF6-B7D8-50EB-1764C35A33A2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2A3652-7977-B227-68C0-E846D9328EE4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05C377-AE97-C3BF-56D1-84D81FACBA07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D1D425-4D50-5E84-900D-4B7312AFA624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141773A0-11D0-7A1D-D290-EA60B6C841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E6444C50-31A3-A5E3-194E-C81045F99CD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23469E0-DA7A-D850-3746-C16784EC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12AD987-1D79-F58D-076E-248409F4E232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58F8C-E5F3-C38B-31E3-D552CDC632A5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06B120-AA37-481E-4949-BE252FD8036B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BC2509-E49B-94A9-EB4A-746B48CC310C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9C352-5FB8-7BA1-2A77-8B5B414B810C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F5571C-3E20-2823-E8E3-705D33B1D1D4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7DCD61C8-1DCD-FBD2-F4C3-3F8A8583E29E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DACBB6-410F-88BD-CB95-D12BA289955D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45AB7B-1BF0-6CD1-C0A3-ECD0D49DE6DB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89429D2-C2B6-2517-87B9-5853445673DB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2D0A04-D0DC-1668-5F6A-65A232210594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AEEBE8-2528-E201-99E7-8C0801CE9435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AC900-4FC5-DD78-B3B7-2CAB0CC02B95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5EE524-D0E5-BDE5-CB6E-482FDF92D2BD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1441F-A377-059E-7B2B-62FF4BE5FB5A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8564-B2D0-6436-DAA9-2D6DAEF6325E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8FFF5D-B0DA-9846-40B8-3BB4F126CCF3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8A900-9589-27E2-2F3B-2D1405AF8AA5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FEF0D8-F619-0524-72B8-896AAF4D0A63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D858B2-292E-E1A9-9294-9CB3ADD2261A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92740" y="155493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761773" y="14845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92740" y="18570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761773" y="178663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102208" y="155493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71241" y="148453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102208" y="18570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71241" y="178663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86959" y="233854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855992" y="226814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86959" y="26406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855992" y="257023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96427" y="233854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165460" y="226814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96427" y="26406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65460" y="257023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B4AAF1-7968-834B-0401-F97204362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97897EBE-3803-7681-D26D-EBA5B50724EA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A0EC5CA-5EDB-F9FC-B617-57D2E8144A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51F822F-FEC3-7375-575F-7F3D0DA51AC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226E0F3-5135-CD7B-8380-47BA496C6312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08AAE2D-DDC8-15A5-55AC-2835240478D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6781B73A-100B-9FA1-2027-C66885F9B1D1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CFD8FE7-DCF8-D201-5377-551C9016587D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20989862-122F-ED4C-7700-C52E3B8244A5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FE3E85C3-D9F6-ACA6-6862-141CEE9B7E54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1376A265-5282-B74A-6218-B7CD4320EBD0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7BB0C08-ECD0-DBD4-E83F-5952B0D113CE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F3B78B1F-E420-7C75-601C-41EE88CC35A9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4417E981-7336-250F-4A21-C224FDF660D5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3AE23426-2A18-0572-0BAA-FF5400305DBB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D777DD63-9253-E842-E8F0-ACC4DD4B27BB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90BAA16-22BC-15CE-7EB0-0E6029E4FC96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80C04ED-8916-880F-0EAE-EE041B82D0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21067C04-7955-35C9-A61E-1FACEADDA6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2F1846C-BD57-6284-5E4A-2539F0E8B5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0545A69-3B3F-8BB5-5005-F93DF61ADB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3B2A55D7-9B4D-309D-C80B-7B30B69D172A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DF6714B-9EF7-9529-71E0-CEA0D743E9B9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F26CD120-9564-3C80-4260-FB564460C9EB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A445A8DD-CDF4-5225-D5A5-B81D80DC6187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2FCF422-9FD4-2EFC-10B4-3FF75676C393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5A88070F-E5B4-1A5B-14BD-B41DFED5182E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014D02F-041F-07BC-9362-5616DF5487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5AA587D-54EB-834F-E666-D2E50E0E2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FAFFF24-9480-8DB1-B970-0B0F90026F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451D3EE-B51C-DE21-F9EB-56F244D750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AAECD9B3-0952-3253-AC32-16A8E4611046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B68C8415-F747-C730-B876-56D855BCB79A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1CA0D8F-7303-A402-A375-6842747552FB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E354F807-8D82-0EA1-61C5-BDE762067E36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295A27DA-7B67-7497-598C-117DEF2AB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30B0D15-FF4D-730D-D277-1E5D34A43D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52B8273-3B70-FBB4-33B9-3FBA7CB91B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5F809911-C2B2-5617-FE78-B881E519AF06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7958B2CF-8E83-8BCB-4859-F993E4C0B8ED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FE79484-3EF7-A647-0E34-470FE141E9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5BE8B191-39BE-C8A3-969A-5FF9A30BF49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58AE08-36B6-BD83-76D7-0BF7E7C9EFF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57BC7A95-0B78-9712-FA6B-ABACBFFF9CE6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ABCA0BE-4EA0-067F-BD1D-69AA6E7C925D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5B9E42-FDD6-5419-093C-DB6F141C0B49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AB0FB8-429E-0BCD-34C0-5F2244951F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0A46E8EF-2457-CB63-3A12-02EA390DCC5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AF309753-7F5E-0EF9-B959-EEF16F1BEF6E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847D4C71-96A4-861B-92D8-4DE532AD10C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1B0411BF-F4A8-B90B-E41B-68D1865B7BD9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ED4DCE9-8E48-F8E5-B589-41B53E2D4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2DF351C4-20D3-046F-8B15-20AF2D3A10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062BC5C2-A481-C993-B56E-F3C7878BC62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AC166B07-F255-9BA2-3353-7547B43DC395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2EA01CE6-2D4F-E473-865E-8941081F81D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1A2A0B-82EC-6FBB-3266-96404E7B9EE2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DCFBD060-AA29-2DC7-44CF-E1B0753D3828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3AD63EF-C358-2AC6-191E-A6C84C8AE2B3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A384EABC-7B1A-70E6-9916-1FEBF826C321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A3213048-94F3-4B45-F204-594B0AB30ABF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1D4DB32-C895-756B-415E-B42846EC07F3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EA120F2-DF11-1466-B147-B4D5DBD6A491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629CE45-1D69-00CB-6504-12960C70931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27D386E-80B0-92CE-2571-F82EAAD4208F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D5614500-CC38-42E1-8916-272B7F19F573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9786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The Golden Ratio: The Ultimate Guide to Understanding and Using It">
            <a:extLst>
              <a:ext uri="{FF2B5EF4-FFF2-40B4-BE49-F238E27FC236}">
                <a16:creationId xmlns:a16="http://schemas.microsoft.com/office/drawing/2014/main" id="{9CE66095-E309-079B-7EF3-330ECC575C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757" y="1490869"/>
            <a:ext cx="65024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21181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2287F7E-B0DB-3B44-EFAF-04B50D0D59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E4A4AD2-5C5E-2C32-3732-1F73FB1A3D56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03D72C72-3B38-3DDC-B6EE-DBD9F656CCD8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F34E85DE-CA75-E8F8-FE5D-BB13D74B96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C33656A0-AD20-F2D4-6EB8-E9A0D6C6B89F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B1881FEE-0CEB-9283-0BE4-0EC54B84DD89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C1390F87-74BB-0A60-A32F-761E910EB560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A214C197-21DA-05FE-74C1-32E1BCC1EAD8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9D69D304-F90D-2684-F395-05E31E2A38DC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C9DA712B-6008-B974-7565-A7B4D4CFE8D6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A05828E5-E27F-36B6-641C-E5B70D73AE45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33189BBE-C4E5-5A3B-187E-698DF17AE856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54045EA1-095E-A9C9-10E1-F6E0DEE911E9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B70698C4-16FC-139A-1F7B-2204BCA0D0C5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1C17E60E-4FAB-49BC-4C51-EC207A922FA8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24E44041-F693-3647-14B4-3E6488CDE0B1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78BA03C-1EA9-E92F-0DB7-31B73AD1C8C4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A7F57C4-8DCE-D10D-50D9-725DB9EC59CD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0103DA92-3988-8B14-9CD0-211EE17E2D0C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5B9196-96B2-DDC3-566A-570697CF6FCA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272E12EB-D834-9839-280B-1FDF0B9D12FE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8C55DCA4-34E5-7C5E-850D-4016C2ACEE59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7CFB61FA-CE07-5928-DE8D-2CE8A2DEB0AC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AF3A50ED-8C33-C4BE-9822-2650AF753C34}"/>
              </a:ext>
            </a:extLst>
          </p:cNvPr>
          <p:cNvSpPr txBox="1"/>
          <p:nvPr/>
        </p:nvSpPr>
        <p:spPr>
          <a:xfrm>
            <a:off x="3836720" y="4356957"/>
            <a:ext cx="508825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Too many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6AD27EC4-F16D-F86A-0FEA-A2CD1EB1DB59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31BF0929-FC37-05A8-44B6-43600D1AF54F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1594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E915E2-F5A4-820C-0AC2-FDBA68654C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3C87FD-2F00-872E-20DD-01748DC2A21D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70383" b="55423"/>
          <a:stretch>
            <a:fillRect/>
          </a:stretch>
        </p:blipFill>
        <p:spPr>
          <a:xfrm>
            <a:off x="2512943" y="-62560"/>
            <a:ext cx="6592957" cy="5752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3869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22F8EB-110C-B7D7-C122-AC55EA3EE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DFAF3C3-B457-375D-24E7-29C0F603117B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CA5BB31-05EC-5893-F9FF-733C731BE0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614E30E-8991-BEBA-31CE-9320CC6C0399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09B7094A-2758-B159-95EE-3908CF814E29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0F3852B-019D-B903-73AE-7B08391F60EF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C9EF5A8-EA89-5352-111B-1C4A480D72F9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0A94077-88EC-DCF4-8121-52F969E7D740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3843EF75-8F07-52D1-DEA9-4C38ADFD8CA4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9160659-EF15-776B-BF5A-A76DDF9F848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3356DBD-0475-FF97-795F-0685275B713F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3199A7F0-FF2E-FDCA-6226-679EAA3E7227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D75943E-7A21-0030-EAED-12AECCAB5492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BD07DB49-94A7-45B1-4EE6-FE58DE58F4AE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DCE840F-6AC7-D07D-7271-1A0189BD27BA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A809CCC-BA2C-E072-E710-FB6D54CF044A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B5E41FF-3986-5B62-666E-12E6B47F6BF3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8747903C-E655-5A12-4AC9-4B28AD9774F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7545AC0-9185-4078-DDE5-DA0DBC852273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9414238-ABD4-EB77-E802-604186CF2BC9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AD069AA-E563-7406-29C6-20575226AE7F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F6ED1C0-060E-B763-D9E0-393E0C00CE34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6BE34D25-A2B9-C3BF-F5A1-CE6431C120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5997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71965E9-5592-20C1-310D-466B00B5BE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A diagram of a list of text&#10;&#10;AI-generated content may be incorrect.">
            <a:extLst>
              <a:ext uri="{FF2B5EF4-FFF2-40B4-BE49-F238E27FC236}">
                <a16:creationId xmlns:a16="http://schemas.microsoft.com/office/drawing/2014/main" id="{9C8EFFC2-D9AC-F6BE-9295-FB8E99620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9050"/>
            <a:ext cx="41021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8396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3181580" y="3044279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111044</TotalTime>
  <Words>2579</Words>
  <Application>Microsoft Macintosh PowerPoint</Application>
  <PresentationFormat>Widescreen</PresentationFormat>
  <Paragraphs>582</Paragraphs>
  <Slides>111</Slides>
  <Notes>49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111</vt:i4>
      </vt:variant>
    </vt:vector>
  </HeadingPairs>
  <TitlesOfParts>
    <vt:vector size="119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Llewellyn Falco</cp:lastModifiedBy>
  <cp:revision>994</cp:revision>
  <dcterms:created xsi:type="dcterms:W3CDTF">2023-11-14T16:04:34Z</dcterms:created>
  <dcterms:modified xsi:type="dcterms:W3CDTF">2026-02-19T00:35:32Z</dcterms:modified>
</cp:coreProperties>
</file>